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67" r:id="rId4"/>
    <p:sldId id="258" r:id="rId5"/>
    <p:sldId id="259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27/06/2018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2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44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27/06/2018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27/06/2018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27/06/2018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i.com/journal/pharmaceuticals" TargetMode="External"/><Relationship Id="rId2" Type="http://schemas.openxmlformats.org/officeDocument/2006/relationships/hyperlink" Target="http://www.sciforum.net/login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00" y="2355574"/>
            <a:ext cx="8305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Title of the Presentation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fr-FR" dirty="0"/>
          </a:p>
          <a:p>
            <a:pPr algn="ctr"/>
            <a:r>
              <a:rPr lang="it-IT" b="1" dirty="0"/>
              <a:t>Firstname Lastname </a:t>
            </a:r>
            <a:r>
              <a:rPr lang="it-IT" b="1" baseline="30000" dirty="0"/>
              <a:t>1,</a:t>
            </a:r>
            <a:r>
              <a:rPr lang="it-IT" b="1" dirty="0"/>
              <a:t>*, Firstname Lastname </a:t>
            </a:r>
            <a:r>
              <a:rPr lang="it-IT" b="1" baseline="30000" dirty="0"/>
              <a:t>2</a:t>
            </a:r>
            <a:r>
              <a:rPr lang="it-IT" b="1" dirty="0"/>
              <a:t>, and Firstname Lastname </a:t>
            </a:r>
            <a:r>
              <a:rPr lang="it-IT" b="1" baseline="30000" dirty="0"/>
              <a:t>2</a:t>
            </a:r>
          </a:p>
          <a:p>
            <a:endParaRPr lang="it-IT" b="1" baseline="30000" dirty="0"/>
          </a:p>
          <a:p>
            <a:endParaRPr lang="fr-FR" dirty="0"/>
          </a:p>
          <a:p>
            <a:r>
              <a:rPr lang="en-US" baseline="30000" dirty="0"/>
              <a:t>1</a:t>
            </a:r>
            <a:r>
              <a:rPr lang="en-US" dirty="0"/>
              <a:t> Full Affiliation, Address; </a:t>
            </a:r>
            <a:endParaRPr lang="fr-FR" dirty="0"/>
          </a:p>
          <a:p>
            <a:r>
              <a:rPr lang="en-US" baseline="30000" dirty="0"/>
              <a:t>2</a:t>
            </a:r>
            <a:r>
              <a:rPr lang="en-US" dirty="0"/>
              <a:t> Full Affiliation, Address. </a:t>
            </a:r>
          </a:p>
          <a:p>
            <a:endParaRPr lang="fr-FR" dirty="0"/>
          </a:p>
          <a:p>
            <a:r>
              <a:rPr lang="en-US" sz="1400" b="1" dirty="0"/>
              <a:t>*</a:t>
            </a:r>
            <a:r>
              <a:rPr lang="en-US" sz="1400" dirty="0"/>
              <a:t> Corresponding author: </a:t>
            </a:r>
            <a:r>
              <a:rPr lang="en-US" sz="1400" dirty="0" err="1"/>
              <a:t>author@email</a:t>
            </a:r>
            <a:endParaRPr lang="fr-F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45226" y="5450757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Insert logos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lab</a:t>
            </a:r>
            <a:r>
              <a:rPr lang="fr-FR" dirty="0"/>
              <a:t>/institution </a:t>
            </a:r>
            <a:r>
              <a:rPr lang="fr-FR" dirty="0" err="1"/>
              <a:t>here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2015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777305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Graphical</a:t>
            </a:r>
            <a:r>
              <a:rPr lang="fr-FR" b="1" dirty="0"/>
              <a:t> Abstract</a:t>
            </a:r>
            <a:endParaRPr lang="fr-FR" dirty="0"/>
          </a:p>
          <a:p>
            <a:endParaRPr lang="fr-FR" b="1" dirty="0"/>
          </a:p>
          <a:p>
            <a:r>
              <a:rPr lang="fr-FR" dirty="0"/>
              <a:t>Use one slide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68580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Title of the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1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096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Abstract: </a:t>
            </a:r>
            <a:r>
              <a:rPr lang="fr-FR" dirty="0"/>
              <a:t>One slide, Max 200 </a:t>
            </a:r>
            <a:r>
              <a:rPr lang="fr-FR" dirty="0" err="1"/>
              <a:t>words</a:t>
            </a:r>
            <a:endParaRPr lang="fr-FR" dirty="0"/>
          </a:p>
          <a:p>
            <a:endParaRPr lang="fr-FR" dirty="0"/>
          </a:p>
          <a:p>
            <a:r>
              <a:rPr lang="en-US" dirty="0"/>
              <a:t>The 4</a:t>
            </a:r>
            <a:r>
              <a:rPr lang="en-US" altLang="zh-CN" dirty="0"/>
              <a:t>th </a:t>
            </a:r>
            <a:r>
              <a:rPr lang="en-US" dirty="0"/>
              <a:t>International Electronic Conference on Medicinal Chemistry is absolutely free of charge for contributors and visitors. All accepted submissions will be displayed on the internet, at http://www.sciforum.net/conference/ecmc-4, on November 1-30, 2018. Researchers are invited to present their work under the form of slides using the template provided by the Conference (see Instructions for Authors). Contributions can be submitted on line at </a:t>
            </a:r>
            <a:r>
              <a:rPr lang="en-US" u="sng" dirty="0">
                <a:hlinkClick r:id="rId2"/>
              </a:rPr>
              <a:t>http://www.sciforum.net/login</a:t>
            </a:r>
            <a:r>
              <a:rPr lang="en-US" dirty="0"/>
              <a:t> from now until October 20, 2018. Acceptance will be notified within a week after submission of the abstract.</a:t>
            </a:r>
          </a:p>
          <a:p>
            <a:endParaRPr lang="fr-FR" dirty="0"/>
          </a:p>
          <a:p>
            <a:r>
              <a:rPr lang="en-US" dirty="0"/>
              <a:t>After the Conference, </a:t>
            </a:r>
            <a:r>
              <a:rPr lang="en-US" altLang="zh-CN" dirty="0"/>
              <a:t>a</a:t>
            </a:r>
            <a:r>
              <a:rPr lang="en-US" dirty="0"/>
              <a:t>uthors of the most outstanding presentations, as selected by the Scientific Committee, will be invited to publish their work as a research article, free of charge, in a special issue of the journal </a:t>
            </a:r>
            <a:r>
              <a:rPr lang="en-US" u="sng" dirty="0">
                <a:hlinkClick r:id="rId3"/>
              </a:rPr>
              <a:t>Pharmaceuticals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fr-FR" b="1" dirty="0"/>
              <a:t>Keywords: </a:t>
            </a:r>
            <a:r>
              <a:rPr lang="fr-FR" dirty="0"/>
              <a:t>3 to 5 keywords </a:t>
            </a:r>
            <a:r>
              <a:rPr lang="fr-FR" dirty="0" err="1"/>
              <a:t>separated</a:t>
            </a:r>
            <a:r>
              <a:rPr lang="fr-FR" dirty="0"/>
              <a:t> by semi colons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09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Results</a:t>
            </a:r>
            <a:r>
              <a:rPr lang="fr-FR" sz="2400" b="1" dirty="0"/>
              <a:t> and discussion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Conclusions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/>
              <a:t>Acknowledgments</a:t>
            </a:r>
            <a:endParaRPr lang="fr-FR" sz="2400" b="1" dirty="0"/>
          </a:p>
          <a:p>
            <a:endParaRPr lang="fr-FR" sz="2400" b="1" dirty="0"/>
          </a:p>
          <a:p>
            <a:r>
              <a:rPr lang="fr-FR" dirty="0"/>
              <a:t>Insert </a:t>
            </a:r>
            <a:r>
              <a:rPr lang="fr-FR" dirty="0" err="1"/>
              <a:t>here</a:t>
            </a:r>
            <a:r>
              <a:rPr lang="fr-FR"/>
              <a:t>, </a:t>
            </a:r>
            <a:r>
              <a:rPr lang="fr-FR" dirty="0"/>
              <a:t>logos of sponsors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324"/>
            <a:ext cx="9144000" cy="8366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243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69</cp:revision>
  <dcterms:created xsi:type="dcterms:W3CDTF">2015-04-04T09:45:50Z</dcterms:created>
  <dcterms:modified xsi:type="dcterms:W3CDTF">2018-06-27T06:38:32Z</dcterms:modified>
</cp:coreProperties>
</file>